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presentationml.printerSettings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4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93455" r:id="rId4"/>
  </p:sldMasterIdLst>
  <p:sldIdLst>
    <p:sldId id="256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589" autoAdjust="0"/>
    <p:restoredTop sz="94660"/>
  </p:normalViewPr>
  <p:slideViewPr>
    <p:cSldViewPr snapToGrid="0" snapToObjects="1">
      <p:cViewPr varScale="1">
        <p:scale>
          <a:sx n="80" d="100"/>
          <a:sy n="80" d="100"/>
        </p:scale>
        <p:origin x="-1568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49" d="100"/>
        <a:sy n="149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customXml" Target="../customXml/item3.xml"/><Relationship Id="rId4" Type="http://schemas.openxmlformats.org/officeDocument/2006/relationships/slideMaster" Target="slideMasters/slideMaster1.xml"/><Relationship Id="rId5" Type="http://schemas.openxmlformats.org/officeDocument/2006/relationships/slide" Target="slides/slide1.xml"/><Relationship Id="rId6" Type="http://schemas.openxmlformats.org/officeDocument/2006/relationships/printerSettings" Target="printerSettings/printerSettings1.bin"/><Relationship Id="rId7" Type="http://schemas.openxmlformats.org/officeDocument/2006/relationships/presProps" Target="presProps.xml"/><Relationship Id="rId8" Type="http://schemas.openxmlformats.org/officeDocument/2006/relationships/viewProps" Target="viewProps.xml"/><Relationship Id="rId9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customXml" Target="../customXml/item1.xml"/><Relationship Id="rId2" Type="http://schemas.openxmlformats.org/officeDocument/2006/relationships/customXml" Target="../customXml/item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DB3CC-F982-40F9-8DD6-BCC9AFBF44BD}" type="datetime1">
              <a:rPr lang="en-US" smtClean="0"/>
              <a:pPr/>
              <a:t>2/27/13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88E988-FB04-AB4E-BE5A-59F242AF7F7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83514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t>2/27/13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33172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t>2/27/13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79964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t>2/27/13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03822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9E7B99-7C3F-4BC3-B7B8-7E1F8C620B24}" type="datetime1">
              <a:rPr lang="en-US" smtClean="0"/>
              <a:pPr/>
              <a:t>2/27/13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AF2B4D-6B12-4EDF-87BB-2B55CECB661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23948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t>2/27/13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05946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t>2/27/13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68244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t>2/27/13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47129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t>2/27/13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92246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t>2/27/13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chemeClr val="accent3">
                  <a:shade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82203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t>2/27/13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59831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C2560D-EC28-3B41-86E8-18F1CE0113B4}" type="datetimeFigureOut">
              <a:rPr lang="en-US" smtClean="0"/>
              <a:t>2/27/13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66355A-084C-D24E-9AD2-7E4FC41EA62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38435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456" r:id="rId1"/>
    <p:sldLayoutId id="2147493457" r:id="rId2"/>
    <p:sldLayoutId id="2147493458" r:id="rId3"/>
    <p:sldLayoutId id="2147493459" r:id="rId4"/>
    <p:sldLayoutId id="2147493460" r:id="rId5"/>
    <p:sldLayoutId id="2147493461" r:id="rId6"/>
    <p:sldLayoutId id="2147493462" r:id="rId7"/>
    <p:sldLayoutId id="2147493463" r:id="rId8"/>
    <p:sldLayoutId id="2147493464" r:id="rId9"/>
    <p:sldLayoutId id="2147493465" r:id="rId10"/>
    <p:sldLayoutId id="2147493466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Relationship Id="rId3" Type="http://schemas.openxmlformats.org/officeDocument/2006/relationships/image" Target="../media/image2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9380"/>
            <a:ext cx="7772400" cy="1227071"/>
          </a:xfrm>
        </p:spPr>
        <p:txBody>
          <a:bodyPr/>
          <a:lstStyle/>
          <a:p>
            <a:r>
              <a:rPr lang="en-US" dirty="0" smtClean="0">
                <a:solidFill>
                  <a:schemeClr val="accent6"/>
                </a:solidFill>
              </a:rPr>
              <a:t>La Fashion Post</a:t>
            </a:r>
            <a:endParaRPr lang="en-US" dirty="0">
              <a:solidFill>
                <a:schemeClr val="accent6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5105400"/>
            <a:ext cx="6400800" cy="1752600"/>
          </a:xfrm>
        </p:spPr>
        <p:txBody>
          <a:bodyPr/>
          <a:lstStyle/>
          <a:p>
            <a:r>
              <a:rPr lang="en-US" dirty="0" smtClean="0">
                <a:solidFill>
                  <a:srgbClr val="008000"/>
                </a:solidFill>
              </a:rPr>
              <a:t>Groupo:</a:t>
            </a:r>
          </a:p>
          <a:p>
            <a:r>
              <a:rPr lang="en-US" dirty="0" smtClean="0">
                <a:solidFill>
                  <a:srgbClr val="008000"/>
                </a:solidFill>
              </a:rPr>
              <a:t>Brittany Greve, Stephanie Fabrizi,</a:t>
            </a:r>
          </a:p>
          <a:p>
            <a:r>
              <a:rPr lang="en-US" dirty="0">
                <a:solidFill>
                  <a:srgbClr val="008000"/>
                </a:solidFill>
              </a:rPr>
              <a:t>a</a:t>
            </a:r>
            <a:r>
              <a:rPr lang="en-US" dirty="0" smtClean="0">
                <a:solidFill>
                  <a:srgbClr val="008000"/>
                </a:solidFill>
              </a:rPr>
              <a:t>nd Merna Abdelhalem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-44076" y="1838907"/>
            <a:ext cx="9188076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El nombre de nuestra las Fashion Post. La diseñadoras de la vestido es </a:t>
            </a:r>
            <a:endParaRPr lang="en-US" dirty="0" smtClean="0"/>
          </a:p>
          <a:p>
            <a:pPr algn="ctr"/>
            <a:r>
              <a:rPr lang="en-US" dirty="0" smtClean="0"/>
              <a:t>Brittany </a:t>
            </a:r>
            <a:r>
              <a:rPr lang="en-US" dirty="0"/>
              <a:t>Greve, </a:t>
            </a:r>
            <a:r>
              <a:rPr lang="en-US" dirty="0" smtClean="0"/>
              <a:t>Stephanie Fabrizi </a:t>
            </a:r>
            <a:r>
              <a:rPr lang="en-US" dirty="0"/>
              <a:t>y Merna Abdelhalem. La vestido es una corsé de periódico </a:t>
            </a:r>
            <a:endParaRPr lang="en-US" dirty="0" smtClean="0"/>
          </a:p>
          <a:p>
            <a:pPr algn="ctr"/>
            <a:r>
              <a:rPr lang="en-US" dirty="0" smtClean="0"/>
              <a:t>y </a:t>
            </a:r>
            <a:r>
              <a:rPr lang="en-US" dirty="0"/>
              <a:t>escarcha. El espalda de el vestido es </a:t>
            </a:r>
            <a:r>
              <a:rPr lang="en-US" dirty="0" smtClean="0"/>
              <a:t>juntos con </a:t>
            </a:r>
            <a:r>
              <a:rPr lang="en-US" dirty="0"/>
              <a:t>cordel. La parte abrigo del vestido es largo </a:t>
            </a:r>
            <a:endParaRPr lang="en-US" dirty="0" smtClean="0"/>
          </a:p>
          <a:p>
            <a:pPr algn="ctr"/>
            <a:r>
              <a:rPr lang="en-US" dirty="0" smtClean="0"/>
              <a:t>en </a:t>
            </a:r>
            <a:r>
              <a:rPr lang="en-US" dirty="0"/>
              <a:t>el espalda y corta en el frente. La vestido es hecho de dos las </a:t>
            </a:r>
            <a:r>
              <a:rPr lang="en-US" dirty="0" smtClean="0"/>
              <a:t>faldas. También </a:t>
            </a:r>
            <a:r>
              <a:rPr lang="en-US" dirty="0"/>
              <a:t>la parte </a:t>
            </a:r>
            <a:r>
              <a:rPr lang="en-US" dirty="0" smtClean="0"/>
              <a:t>abrigo</a:t>
            </a:r>
          </a:p>
          <a:p>
            <a:pPr algn="ctr"/>
            <a:r>
              <a:rPr lang="en-US" dirty="0" smtClean="0"/>
              <a:t>del </a:t>
            </a:r>
            <a:r>
              <a:rPr lang="en-US" dirty="0"/>
              <a:t>vestido es cubierto en papel ventiladores. Hay es mucho colores en el vestido. Estamos </a:t>
            </a:r>
            <a:r>
              <a:rPr lang="en-US" dirty="0" smtClean="0"/>
              <a:t>poder usar </a:t>
            </a:r>
            <a:r>
              <a:rPr lang="en-US" dirty="0"/>
              <a:t>el vestido durante el verano y primavera. Usted puede usar el vestido </a:t>
            </a:r>
            <a:endParaRPr lang="en-US" dirty="0" smtClean="0"/>
          </a:p>
          <a:p>
            <a:pPr algn="ctr"/>
            <a:r>
              <a:rPr lang="en-US" dirty="0" smtClean="0"/>
              <a:t>para </a:t>
            </a:r>
            <a:r>
              <a:rPr lang="en-US" dirty="0"/>
              <a:t>un desfile de </a:t>
            </a:r>
            <a:r>
              <a:rPr lang="en-US" dirty="0" smtClean="0"/>
              <a:t>moda </a:t>
            </a:r>
            <a:r>
              <a:rPr lang="en-US" dirty="0"/>
              <a:t>y los partidos. El </a:t>
            </a:r>
            <a:r>
              <a:rPr lang="en-US" dirty="0" smtClean="0"/>
              <a:t>materiales nosotras </a:t>
            </a:r>
            <a:r>
              <a:rPr lang="en-US" dirty="0"/>
              <a:t>utilizado eran papel periódico y cinta y pegamento </a:t>
            </a:r>
            <a:r>
              <a:rPr lang="en-US" dirty="0" smtClean="0"/>
              <a:t>caliente </a:t>
            </a:r>
            <a:r>
              <a:rPr lang="en-US" dirty="0"/>
              <a:t>y escarcha y cadena. Estamos consenso bolso platico </a:t>
            </a:r>
            <a:r>
              <a:rPr lang="en-US" dirty="0" smtClean="0"/>
              <a:t>junto por </a:t>
            </a:r>
            <a:r>
              <a:rPr lang="en-US" dirty="0"/>
              <a:t>nuestra vestido. </a:t>
            </a:r>
            <a:r>
              <a:rPr lang="en-US" dirty="0" smtClean="0"/>
              <a:t>Estamos </a:t>
            </a:r>
            <a:r>
              <a:rPr lang="en-US" dirty="0"/>
              <a:t>haciendo en el parte superior para el vestido. Estamos caliente pegado los </a:t>
            </a:r>
            <a:r>
              <a:rPr lang="en-US" dirty="0" smtClean="0"/>
              <a:t>ventiladores </a:t>
            </a:r>
            <a:r>
              <a:rPr lang="en-US" dirty="0"/>
              <a:t>en el </a:t>
            </a:r>
            <a:r>
              <a:rPr lang="en-US" dirty="0" smtClean="0"/>
              <a:t>vestido. Estamos </a:t>
            </a:r>
            <a:r>
              <a:rPr lang="en-US" dirty="0"/>
              <a:t>haciendo añadiendo papel ventiladores. Próximo </a:t>
            </a:r>
            <a:endParaRPr lang="en-US" dirty="0" smtClean="0"/>
          </a:p>
          <a:p>
            <a:pPr algn="ctr"/>
            <a:r>
              <a:rPr lang="en-US" dirty="0" smtClean="0"/>
              <a:t>continuación </a:t>
            </a:r>
            <a:r>
              <a:rPr lang="en-US" dirty="0"/>
              <a:t>se adjuntan las dos piezas de la parte inferior del vestido </a:t>
            </a:r>
            <a:r>
              <a:rPr lang="en-US" dirty="0" smtClean="0"/>
              <a:t>juntos. Me </a:t>
            </a:r>
            <a:r>
              <a:rPr lang="en-US" dirty="0"/>
              <a:t>gusta la tren </a:t>
            </a:r>
            <a:endParaRPr lang="en-US" dirty="0" smtClean="0"/>
          </a:p>
          <a:p>
            <a:pPr algn="ctr"/>
            <a:r>
              <a:rPr lang="en-US" dirty="0" smtClean="0"/>
              <a:t>de </a:t>
            </a:r>
            <a:r>
              <a:rPr lang="en-US" dirty="0"/>
              <a:t>la parte abrigo del vestido y la parte de el corsé. Estamos esperanza te gusta nuestra vestido!</a:t>
            </a:r>
            <a:endParaRPr lang="en-US" dirty="0"/>
          </a:p>
        </p:txBody>
      </p:sp>
      <p:pic>
        <p:nvPicPr>
          <p:cNvPr id="5" name="Picture 4" descr="photo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4693497">
            <a:off x="64631" y="373597"/>
            <a:ext cx="1749788" cy="1312341"/>
          </a:xfrm>
          <a:prstGeom prst="rect">
            <a:avLst/>
          </a:prstGeom>
        </p:spPr>
      </p:pic>
      <p:pic>
        <p:nvPicPr>
          <p:cNvPr id="7" name="Picture 6" descr="photo-1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6291438">
            <a:off x="7369411" y="405591"/>
            <a:ext cx="1791304" cy="13434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377845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Expo">
      <a:dk1>
        <a:sysClr val="windowText" lastClr="000000"/>
      </a:dk1>
      <a:lt1>
        <a:sysClr val="window" lastClr="FFFFFF"/>
      </a:lt1>
      <a:dk2>
        <a:srgbClr val="263B86"/>
      </a:dk2>
      <a:lt2>
        <a:srgbClr val="76B6F2"/>
      </a:lt2>
      <a:accent1>
        <a:srgbClr val="FBC01E"/>
      </a:accent1>
      <a:accent2>
        <a:srgbClr val="EFE1A2"/>
      </a:accent2>
      <a:accent3>
        <a:srgbClr val="FA8716"/>
      </a:accent3>
      <a:accent4>
        <a:srgbClr val="BE0204"/>
      </a:accent4>
      <a:accent5>
        <a:srgbClr val="640F10"/>
      </a:accent5>
      <a:accent6>
        <a:srgbClr val="7E13E3"/>
      </a:accent6>
      <a:hlink>
        <a:srgbClr val="D2D200"/>
      </a:hlink>
      <a:folHlink>
        <a:srgbClr val="D0B9F8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DE64AEEDD9B7A4D93545ACBE97D4615" ma:contentTypeVersion="2" ma:contentTypeDescription="Create a new document." ma:contentTypeScope="" ma:versionID="f49002b78e3a4a71b814eef46a983816">
  <xsd:schema xmlns:xsd="http://www.w3.org/2001/XMLSchema" xmlns:xs="http://www.w3.org/2001/XMLSchema" xmlns:p="http://schemas.microsoft.com/office/2006/metadata/properties" xmlns:ns2="http://schemas.microsoft.com/sharepoint/v3/fields" targetNamespace="http://schemas.microsoft.com/office/2006/metadata/properties" ma:root="true" ma:fieldsID="38f6db2dd0d9a0cf6a8dc37be32b365b" ns2:_="">
    <xsd:import namespace="http://schemas.microsoft.com/sharepoint/v3/fields"/>
    <xsd:element name="properties">
      <xsd:complexType>
        <xsd:sequence>
          <xsd:element name="documentManagement">
            <xsd:complexType>
              <xsd:all>
                <xsd:element ref="ns2:_Status" minOccurs="0"/>
                <xsd:element ref="ns2:_Vers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/fields" elementFormDefault="qualified">
    <xsd:import namespace="http://schemas.microsoft.com/office/2006/documentManagement/types"/>
    <xsd:import namespace="http://schemas.microsoft.com/office/infopath/2007/PartnerControls"/>
    <xsd:element name="_Status" ma:index="8" nillable="true" ma:displayName="Status" ma:default="Not Started" ma:internalName="_Status">
      <xsd:simpleType>
        <xsd:union memberTypes="dms:Text">
          <xsd:simpleType>
            <xsd:restriction base="dms:Choice">
              <xsd:enumeration value="Not Started"/>
              <xsd:enumeration value="Draft"/>
              <xsd:enumeration value="Reviewed"/>
              <xsd:enumeration value="Scheduled"/>
              <xsd:enumeration value="Published"/>
              <xsd:enumeration value="Final"/>
              <xsd:enumeration value="Expired"/>
            </xsd:restriction>
          </xsd:simpleType>
        </xsd:union>
      </xsd:simpleType>
    </xsd:element>
    <xsd:element name="_Version" ma:index="9" nillable="true" ma:displayName="Version" ma:internalName="_Version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 ma:displayName="Status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Version xmlns="http://schemas.microsoft.com/sharepoint/v3/fields" xsi:nil="true"/>
    <_Status xmlns="http://schemas.microsoft.com/sharepoint/v3/fields">Not Started</_Status>
  </documentManagement>
</p:properties>
</file>

<file path=customXml/itemProps1.xml><?xml version="1.0" encoding="utf-8"?>
<ds:datastoreItem xmlns:ds="http://schemas.openxmlformats.org/officeDocument/2006/customXml" ds:itemID="{E4214858-785C-42F7-BE66-6D0E79395FC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/fields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87D2A1B0-FF3E-4009-940D-AED0EB70AA20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7B6F2769-7194-4217-93D3-3AF3A4742282}">
  <ds:schemaRefs>
    <ds:schemaRef ds:uri="http://schemas.microsoft.com/office/2006/metadata/properties"/>
    <ds:schemaRef ds:uri="http://schemas.microsoft.com/office/infopath/2007/PartnerControls"/>
    <ds:schemaRef ds:uri="http://schemas.microsoft.com/sharepoint/v3/field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FNEMasterTemplateForThemePreview.pptx</Template>
  <TotalTime>144</TotalTime>
  <Words>217</Words>
  <Application>Microsoft Macintosh PowerPoint</Application>
  <PresentationFormat>On-screen Show (4:3)</PresentationFormat>
  <Paragraphs>12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La Fashion Post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FileNewTemplate</dc:title>
  <dc:creator>Diana</dc:creator>
  <cp:lastModifiedBy>User</cp:lastModifiedBy>
  <cp:revision>40</cp:revision>
  <dcterms:created xsi:type="dcterms:W3CDTF">2010-04-12T23:12:02Z</dcterms:created>
  <dcterms:modified xsi:type="dcterms:W3CDTF">2013-02-27T18:02:17Z</dcterms:modified>
  <cp:contentStatus>Draft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0x0101000DE64AEEDD9B7A4D93545ACBE97D4615</vt:lpwstr>
  </property>
</Properties>
</file>